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65" r:id="rId2"/>
    <p:sldId id="290" r:id="rId3"/>
    <p:sldId id="291" r:id="rId4"/>
    <p:sldId id="267" r:id="rId5"/>
    <p:sldId id="272" r:id="rId6"/>
    <p:sldId id="282" r:id="rId7"/>
    <p:sldId id="283" r:id="rId8"/>
    <p:sldId id="284" r:id="rId9"/>
    <p:sldId id="285" r:id="rId10"/>
    <p:sldId id="286" r:id="rId11"/>
    <p:sldId id="287" r:id="rId12"/>
    <p:sldId id="257" r:id="rId13"/>
    <p:sldId id="268" r:id="rId14"/>
    <p:sldId id="279" r:id="rId15"/>
    <p:sldId id="280" r:id="rId16"/>
    <p:sldId id="288" r:id="rId17"/>
    <p:sldId id="289" r:id="rId18"/>
    <p:sldId id="270" r:id="rId19"/>
    <p:sldId id="271" r:id="rId20"/>
    <p:sldId id="28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06"/>
    <p:restoredTop sz="91758"/>
  </p:normalViewPr>
  <p:slideViewPr>
    <p:cSldViewPr snapToGrid="0" snapToObjects="1">
      <p:cViewPr>
        <p:scale>
          <a:sx n="120" d="100"/>
          <a:sy n="120" d="100"/>
        </p:scale>
        <p:origin x="880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worksheet, ask groups to “fix”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7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13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01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55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56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8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40369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73499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560320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61448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2421799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</a:t>
            </a:r>
          </a:p>
          <a:p>
            <a:r>
              <a:rPr lang="en-US" sz="2400" dirty="0"/>
              <a:t>Tabulate data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(csv)</a:t>
            </a:r>
          </a:p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  <a:p>
            <a:r>
              <a:rPr lang="en-US" sz="2400" dirty="0"/>
              <a:t>Relational data</a:t>
            </a:r>
          </a:p>
          <a:p>
            <a:r>
              <a:rPr lang="en-US" sz="2400" dirty="0"/>
              <a:t>Edited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</p:spTree>
    <p:extLst>
      <p:ext uri="{BB962C8B-B14F-4D97-AF65-F5344CB8AC3E}">
        <p14:creationId xmlns:p14="http://schemas.microsoft.com/office/powerpoint/2010/main" val="35042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32" y="46631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1629139" y="115580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96" y="168144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2382643" y="226283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2129046" y="143279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05698" y="198631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08694" y="201418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5739" y="3281510"/>
          <a:ext cx="2266160" cy="279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99184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3317817" y="201418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5195083" y="201037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80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6286"/>
              </p:ext>
            </p:extLst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916"/>
              </p:ext>
            </p:extLst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9008"/>
              </p:ext>
            </p:extLst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82583"/>
              </p:ext>
            </p:extLst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141442"/>
              </p:ext>
            </p:extLst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62706"/>
              </p:ext>
            </p:extLst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  <a:p>
            <a:pPr>
              <a:spcAft>
                <a:spcPts val="1200"/>
              </a:spcAft>
            </a:pPr>
            <a:r>
              <a:rPr lang="en-US" dirty="0"/>
              <a:t>Formatting data for analysis; Tidy Data 101 – Thur. 10am</a:t>
            </a:r>
          </a:p>
          <a:p>
            <a:pPr>
              <a:spcAft>
                <a:spcPts val="1200"/>
              </a:spcAft>
            </a:pPr>
            <a:r>
              <a:rPr lang="en-US" dirty="0"/>
              <a:t>Backups 101 – Fri. 10am</a:t>
            </a:r>
          </a:p>
          <a:p>
            <a:pPr>
              <a:spcAft>
                <a:spcPts val="12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1200"/>
              </a:spcAft>
            </a:pPr>
            <a:r>
              <a:rPr lang="en-US" dirty="0"/>
              <a:t>Scholarly communication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BD90-2B97-4A40-A461-EB5B4063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89"/>
          <a:stretch/>
        </p:blipFill>
        <p:spPr>
          <a:xfrm>
            <a:off x="2005313" y="0"/>
            <a:ext cx="843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8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230383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59892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Group memory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992" y="1426641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827" y="3370521"/>
            <a:ext cx="2003869" cy="26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0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832" y="46631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1629139" y="115580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296" y="168144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2382643" y="226283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2129046" y="143279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205698" y="198631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40744"/>
              </p:ext>
            </p:extLst>
          </p:nvPr>
        </p:nvGraphicFramePr>
        <p:xfrm>
          <a:off x="5308694" y="201418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562586"/>
              </p:ext>
            </p:extLst>
          </p:nvPr>
        </p:nvGraphicFramePr>
        <p:xfrm>
          <a:off x="2305739" y="3281510"/>
          <a:ext cx="2266160" cy="279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99184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3317817" y="201418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5195083" y="201037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14096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44923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27738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98430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50925675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1724</Words>
  <Application>Microsoft Macintosh PowerPoint</Application>
  <PresentationFormat>Widescreen</PresentationFormat>
  <Paragraphs>290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Data organization</vt:lpstr>
      <vt:lpstr>PowerPoint Presentation</vt:lpstr>
      <vt:lpstr>PowerPoint Presentation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85</cp:revision>
  <dcterms:created xsi:type="dcterms:W3CDTF">2018-06-15T17:19:10Z</dcterms:created>
  <dcterms:modified xsi:type="dcterms:W3CDTF">2019-02-10T22:44:26Z</dcterms:modified>
</cp:coreProperties>
</file>